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954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d Left">
  <p:cSld name="Mid Lef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4;p9"/>
          <p:cNvSpPr>
            <a:spLocks noChangeArrowheads="1"/>
          </p:cNvSpPr>
          <p:nvPr/>
        </p:nvSpPr>
        <p:spPr bwMode="auto">
          <a:xfrm>
            <a:off x="11312525" y="6499225"/>
            <a:ext cx="325438" cy="13811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fld id="{AF6EDBEF-2E51-4787-BF69-9AF1BD221F5C}" type="slidenum">
              <a:rPr lang="ru-RU" altLang="ru-RU" sz="900"/>
            </a:fld>
            <a:endParaRPr lang="ru-RU" altLang="ru-RU" sz="900"/>
          </a:p>
        </p:txBody>
      </p: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554736" y="3044280"/>
            <a:ext cx="5065776" cy="769441"/>
          </a:xfrm>
          <a:prstGeom prst="rect">
            <a:avLst/>
          </a:prstGeom>
          <a:noFill/>
          <a:ln>
            <a:noFill/>
          </a:ln>
        </p:spPr>
        <p:txBody>
          <a:bodyPr spcFirstLastPara="1" rIns="365750" anchor="ctr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9"/>
          <p:cNvSpPr txBox="1">
            <a:spLocks noGrp="1"/>
          </p:cNvSpPr>
          <p:nvPr>
            <p:ph type="body" idx="1"/>
          </p:nvPr>
        </p:nvSpPr>
        <p:spPr>
          <a:xfrm>
            <a:off x="7159752" y="78768"/>
            <a:ext cx="4480560" cy="123111"/>
          </a:xfrm>
          <a:prstGeom prst="rect">
            <a:avLst/>
          </a:prstGeom>
          <a:noFill/>
          <a:ln>
            <a:noFill/>
          </a:ln>
        </p:spPr>
        <p:txBody>
          <a:bodyPr spcFirstLastPara="1" anchor="ctr">
            <a:spAutoFit/>
          </a:bodyPr>
          <a:lstStyle>
            <a:lvl1pPr marL="457200" lvl="0" indent="-279400" algn="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800"/>
              <a:buChar char="​"/>
              <a:defRPr sz="8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lvl="1" indent="-3429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—"/>
              <a:defRPr/>
            </a:lvl3pPr>
            <a:lvl4pPr marL="1828800" lvl="3" indent="-3429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4pPr>
            <a:lvl5pPr marL="2286000" lvl="4" indent="-3429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›"/>
              <a:defRPr/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▫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▫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▫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dk1"/>
              </a:buClr>
              <a:buSzPts val="1800"/>
              <a:buChar char="▫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464A3-6B42-4A6B-9D4F-4FA0303CECD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84784-4D35-4E95-ACAF-4CC97FC46A61}" type="slidenum">
              <a:rPr lang="ru-RU" smtClean="0"/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960880"/>
            <a:ext cx="72453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sz="3600" b="1" dirty="0">
                <a:solidFill>
                  <a:srgbClr val="FFFFFF"/>
                </a:solidFill>
                <a:latin typeface="Montserrat" panose="00000500000000000000" pitchFamily="2" charset="-52"/>
                <a:sym typeface="Georgia" panose="02040502050405020303" pitchFamily="18" charset="0"/>
              </a:rPr>
              <a:t>Трансформация Бюро национальной статистики</a:t>
            </a:r>
            <a:r>
              <a:rPr lang="en-US" altLang="en-US" sz="3600" b="1" dirty="0">
                <a:solidFill>
                  <a:srgbClr val="FFFFFF"/>
                </a:solidFill>
                <a:latin typeface="Montserrat" panose="00000500000000000000" pitchFamily="2" charset="-52"/>
                <a:sym typeface="Georgia" panose="02040502050405020303" pitchFamily="18" charset="0"/>
              </a:rPr>
              <a:t>: </a:t>
            </a:r>
            <a:r>
              <a:rPr lang="ru-RU" altLang="en-US" sz="3600" b="1" dirty="0">
                <a:solidFill>
                  <a:srgbClr val="FFFFFF"/>
                </a:solidFill>
                <a:latin typeface="Montserrat" panose="00000500000000000000" pitchFamily="2" charset="-52"/>
                <a:sym typeface="Georgia" panose="02040502050405020303" pitchFamily="18" charset="0"/>
              </a:rPr>
              <a:t>формирование цифровой экосистемы данных</a:t>
            </a:r>
            <a:endParaRPr lang="ru-RU" sz="3600" dirty="0">
              <a:solidFill>
                <a:srgbClr val="FFFFFF"/>
              </a:solidFill>
            </a:endParaRPr>
          </a:p>
        </p:txBody>
      </p:sp>
      <p:pic>
        <p:nvPicPr>
          <p:cNvPr id="2" name="201735-916310640_small(1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25246" y="2514878"/>
            <a:ext cx="72453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Transformation of the Bureau of National Statistics: building a digital data ecosystem.</a:t>
            </a:r>
            <a:endParaRPr lang="en-US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2" descr="лого 105 лет с надписью (рус)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8" name="Text Placeholder 5"/>
          <p:cNvSpPr txBox="1"/>
          <p:nvPr/>
        </p:nvSpPr>
        <p:spPr bwMode="auto">
          <a:xfrm>
            <a:off x="897059" y="6069746"/>
            <a:ext cx="60150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313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116205" defTabSz="91313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465455" defTabSz="91313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812800" defTabSz="91313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1160780" defTabSz="91313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1617980" defTabSz="91313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075180" defTabSz="91313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2532380" defTabSz="91313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2989580" defTabSz="91313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November 2025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246" y="711471"/>
            <a:ext cx="5613882" cy="76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3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3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3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3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2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2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2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2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3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3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3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06913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WPS Presentation</Application>
  <PresentationFormat>Широкоэкранный</PresentationFormat>
  <Paragraphs>6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SimSun</vt:lpstr>
      <vt:lpstr>Wingdings</vt:lpstr>
      <vt:lpstr>Arial</vt:lpstr>
      <vt:lpstr>Montserrat</vt:lpstr>
      <vt:lpstr>Segoe Print</vt:lpstr>
      <vt:lpstr>Georgia</vt:lpstr>
      <vt:lpstr>Montserrat SemiBold</vt:lpstr>
      <vt:lpstr>Calibri</vt:lpstr>
      <vt:lpstr>Microsoft YaHei</vt:lpstr>
      <vt:lpstr>Arial Unicode MS</vt:lpstr>
      <vt:lpstr>Calibri Light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Аза.Т</dc:creator>
  <cp:lastModifiedBy>user</cp:lastModifiedBy>
  <cp:revision>6</cp:revision>
  <dcterms:created xsi:type="dcterms:W3CDTF">2025-11-05T17:21:00Z</dcterms:created>
  <dcterms:modified xsi:type="dcterms:W3CDTF">2025-11-05T18:36:12Z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D66B27CF75D243CA82B9A0890C0DF34D_12</vt:lpwstr>
  </property>
  <property fmtid="{D5CDD505-2E9C-101B-9397-08002B2CF9AE}" pid="3" name="KSOProductBuildVer">
    <vt:lpwstr>1049-12.2.0.22549</vt:lpwstr>
  </property>
</Properties>
</file>